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17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6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406" r:id="rId34"/>
    <p:sldId id="407" r:id="rId35"/>
    <p:sldId id="304" r:id="rId36"/>
  </p:sldIdLst>
  <p:sldSz cx="12192000" cy="6858000"/>
  <p:notesSz cx="6858000" cy="9144000"/>
  <p:defaultTextStyle>
    <a:defPPr>
      <a:defRPr lang="en-US"/>
    </a:defPPr>
    <a:lvl1pPr marL="0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00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199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299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398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498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598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696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795" algn="l" defTabSz="914199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5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  <p15:guide id="4" orient="horz" pos="2310" userDrawn="1">
          <p15:clr>
            <a:srgbClr val="A4A3A4"/>
          </p15:clr>
        </p15:guide>
        <p15:guide id="5" orient="horz" pos="1943" userDrawn="1">
          <p15:clr>
            <a:srgbClr val="A4A3A4"/>
          </p15:clr>
        </p15:guide>
        <p15:guide id="6" orient="horz" pos="2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D58"/>
    <a:srgbClr val="CE3665"/>
    <a:srgbClr val="442DEF"/>
    <a:srgbClr val="7D0B47"/>
    <a:srgbClr val="831105"/>
    <a:srgbClr val="961289"/>
    <a:srgbClr val="A69516"/>
    <a:srgbClr val="2F913F"/>
    <a:srgbClr val="F0D614"/>
    <a:srgbClr val="4A8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04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>
        <p:guide orient="horz" pos="525"/>
        <p:guide pos="3864"/>
        <p:guide orient="horz" pos="1275"/>
        <p:guide orient="horz" pos="2310"/>
        <p:guide orient="horz" pos="1943"/>
        <p:guide orient="horz" pos="2325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aita Dutta" userId="f22006c0bb25b989" providerId="LiveId" clId="{C9CC4FF0-0674-4239-A695-D4BB51F3ACF6}"/>
    <pc:docChg chg="undo custSel addSld delSld modSld modMainMaster modNotesMaster">
      <pc:chgData name="Rachaita Dutta" userId="f22006c0bb25b989" providerId="LiveId" clId="{C9CC4FF0-0674-4239-A695-D4BB51F3ACF6}" dt="2025-12-02T17:26:21.308" v="2669" actId="47"/>
      <pc:docMkLst>
        <pc:docMk/>
      </pc:docMkLst>
      <pc:sldChg chg="addSp delSp modSp add mod">
        <pc:chgData name="Rachaita Dutta" userId="f22006c0bb25b989" providerId="LiveId" clId="{C9CC4FF0-0674-4239-A695-D4BB51F3ACF6}" dt="2025-11-13T11:46:39.029" v="2400" actId="14100"/>
        <pc:sldMkLst>
          <pc:docMk/>
          <pc:sldMk cId="1812329966" sldId="372"/>
        </pc:sldMkLst>
        <pc:picChg chg="add mod">
          <ac:chgData name="Rachaita Dutta" userId="f22006c0bb25b989" providerId="LiveId" clId="{C9CC4FF0-0674-4239-A695-D4BB51F3ACF6}" dt="2025-11-13T11:46:39.029" v="2400" actId="14100"/>
          <ac:picMkLst>
            <pc:docMk/>
            <pc:sldMk cId="1812329966" sldId="372"/>
            <ac:picMk id="4" creationId="{2472D201-E47D-E54F-6B9D-F15D05DD2276}"/>
          </ac:picMkLst>
        </pc:picChg>
      </pc:sldChg>
      <pc:sldChg chg="addSp delSp modSp add mod">
        <pc:chgData name="Rachaita Dutta" userId="f22006c0bb25b989" providerId="LiveId" clId="{C9CC4FF0-0674-4239-A695-D4BB51F3ACF6}" dt="2025-11-13T11:47:05.044" v="2404" actId="14100"/>
        <pc:sldMkLst>
          <pc:docMk/>
          <pc:sldMk cId="1604687529" sldId="373"/>
        </pc:sldMkLst>
        <pc:picChg chg="add mod">
          <ac:chgData name="Rachaita Dutta" userId="f22006c0bb25b989" providerId="LiveId" clId="{C9CC4FF0-0674-4239-A695-D4BB51F3ACF6}" dt="2025-11-13T11:47:05.044" v="2404" actId="14100"/>
          <ac:picMkLst>
            <pc:docMk/>
            <pc:sldMk cId="1604687529" sldId="373"/>
            <ac:picMk id="4" creationId="{55AE27F4-C975-65AD-34B4-6A4AE4B3B074}"/>
          </ac:picMkLst>
        </pc:picChg>
      </pc:sldChg>
      <pc:sldChg chg="addSp delSp modSp add mod">
        <pc:chgData name="Rachaita Dutta" userId="f22006c0bb25b989" providerId="LiveId" clId="{C9CC4FF0-0674-4239-A695-D4BB51F3ACF6}" dt="2025-11-13T11:47:46.215" v="2411" actId="14100"/>
        <pc:sldMkLst>
          <pc:docMk/>
          <pc:sldMk cId="120614410" sldId="374"/>
        </pc:sldMkLst>
        <pc:picChg chg="add mod">
          <ac:chgData name="Rachaita Dutta" userId="f22006c0bb25b989" providerId="LiveId" clId="{C9CC4FF0-0674-4239-A695-D4BB51F3ACF6}" dt="2025-11-13T11:47:46.215" v="2411" actId="14100"/>
          <ac:picMkLst>
            <pc:docMk/>
            <pc:sldMk cId="120614410" sldId="374"/>
            <ac:picMk id="3" creationId="{4B6432D0-46EA-816B-2CDF-8C0BB9A8705A}"/>
          </ac:picMkLst>
        </pc:picChg>
      </pc:sldChg>
      <pc:sldChg chg="addSp delSp modSp add mod">
        <pc:chgData name="Rachaita Dutta" userId="f22006c0bb25b989" providerId="LiveId" clId="{C9CC4FF0-0674-4239-A695-D4BB51F3ACF6}" dt="2025-11-17T15:08:51.754" v="2418" actId="14100"/>
        <pc:sldMkLst>
          <pc:docMk/>
          <pc:sldMk cId="3407662025" sldId="375"/>
        </pc:sldMkLst>
        <pc:picChg chg="add mod">
          <ac:chgData name="Rachaita Dutta" userId="f22006c0bb25b989" providerId="LiveId" clId="{C9CC4FF0-0674-4239-A695-D4BB51F3ACF6}" dt="2025-11-17T15:08:51.754" v="2418" actId="14100"/>
          <ac:picMkLst>
            <pc:docMk/>
            <pc:sldMk cId="3407662025" sldId="375"/>
            <ac:picMk id="4" creationId="{DFA40415-CE2D-19F1-47F7-6AA2F6082866}"/>
          </ac:picMkLst>
        </pc:picChg>
      </pc:sldChg>
      <pc:sldChg chg="addSp delSp modSp add mod">
        <pc:chgData name="Rachaita Dutta" userId="f22006c0bb25b989" providerId="LiveId" clId="{C9CC4FF0-0674-4239-A695-D4BB51F3ACF6}" dt="2025-11-17T15:09:45.099" v="2431" actId="14100"/>
        <pc:sldMkLst>
          <pc:docMk/>
          <pc:sldMk cId="226783243" sldId="376"/>
        </pc:sldMkLst>
        <pc:picChg chg="add mod">
          <ac:chgData name="Rachaita Dutta" userId="f22006c0bb25b989" providerId="LiveId" clId="{C9CC4FF0-0674-4239-A695-D4BB51F3ACF6}" dt="2025-11-17T15:09:45.099" v="2431" actId="14100"/>
          <ac:picMkLst>
            <pc:docMk/>
            <pc:sldMk cId="226783243" sldId="376"/>
            <ac:picMk id="4" creationId="{E2920B55-E556-CE46-996D-F470B968D7FF}"/>
          </ac:picMkLst>
        </pc:picChg>
      </pc:sldChg>
      <pc:sldChg chg="addSp delSp modSp add mod">
        <pc:chgData name="Rachaita Dutta" userId="f22006c0bb25b989" providerId="LiveId" clId="{C9CC4FF0-0674-4239-A695-D4BB51F3ACF6}" dt="2025-11-17T15:09:40.692" v="2430" actId="14100"/>
        <pc:sldMkLst>
          <pc:docMk/>
          <pc:sldMk cId="4123459579" sldId="377"/>
        </pc:sldMkLst>
        <pc:picChg chg="add mod">
          <ac:chgData name="Rachaita Dutta" userId="f22006c0bb25b989" providerId="LiveId" clId="{C9CC4FF0-0674-4239-A695-D4BB51F3ACF6}" dt="2025-11-17T15:09:40.692" v="2430" actId="14100"/>
          <ac:picMkLst>
            <pc:docMk/>
            <pc:sldMk cId="4123459579" sldId="377"/>
            <ac:picMk id="4" creationId="{1142704A-0CCC-59B8-F8B5-0DE70B241438}"/>
          </ac:picMkLst>
        </pc:picChg>
      </pc:sldChg>
      <pc:sldChg chg="addSp delSp modSp add mod">
        <pc:chgData name="Rachaita Dutta" userId="f22006c0bb25b989" providerId="LiveId" clId="{C9CC4FF0-0674-4239-A695-D4BB51F3ACF6}" dt="2025-11-17T15:10:46.376" v="2437" actId="14100"/>
        <pc:sldMkLst>
          <pc:docMk/>
          <pc:sldMk cId="2050246563" sldId="378"/>
        </pc:sldMkLst>
        <pc:picChg chg="add mod">
          <ac:chgData name="Rachaita Dutta" userId="f22006c0bb25b989" providerId="LiveId" clId="{C9CC4FF0-0674-4239-A695-D4BB51F3ACF6}" dt="2025-11-17T15:10:46.376" v="2437" actId="14100"/>
          <ac:picMkLst>
            <pc:docMk/>
            <pc:sldMk cId="2050246563" sldId="378"/>
            <ac:picMk id="4" creationId="{57F2BC30-3DB3-688B-02AA-43774E2B0794}"/>
          </ac:picMkLst>
        </pc:picChg>
      </pc:sldChg>
      <pc:sldChg chg="addSp delSp modSp add mod">
        <pc:chgData name="Rachaita Dutta" userId="f22006c0bb25b989" providerId="LiveId" clId="{C9CC4FF0-0674-4239-A695-D4BB51F3ACF6}" dt="2025-11-17T15:11:13.180" v="2444" actId="14100"/>
        <pc:sldMkLst>
          <pc:docMk/>
          <pc:sldMk cId="413278717" sldId="379"/>
        </pc:sldMkLst>
        <pc:picChg chg="add mod">
          <ac:chgData name="Rachaita Dutta" userId="f22006c0bb25b989" providerId="LiveId" clId="{C9CC4FF0-0674-4239-A695-D4BB51F3ACF6}" dt="2025-11-17T15:11:13.180" v="2444" actId="14100"/>
          <ac:picMkLst>
            <pc:docMk/>
            <pc:sldMk cId="413278717" sldId="379"/>
            <ac:picMk id="4" creationId="{A7ABE87D-809D-E72C-CAAD-5016C51418E2}"/>
          </ac:picMkLst>
        </pc:picChg>
      </pc:sldChg>
      <pc:sldChg chg="addSp delSp modSp add mod">
        <pc:chgData name="Rachaita Dutta" userId="f22006c0bb25b989" providerId="LiveId" clId="{C9CC4FF0-0674-4239-A695-D4BB51F3ACF6}" dt="2025-11-17T15:11:39.605" v="2450" actId="14100"/>
        <pc:sldMkLst>
          <pc:docMk/>
          <pc:sldMk cId="1310340891" sldId="380"/>
        </pc:sldMkLst>
        <pc:picChg chg="add mod">
          <ac:chgData name="Rachaita Dutta" userId="f22006c0bb25b989" providerId="LiveId" clId="{C9CC4FF0-0674-4239-A695-D4BB51F3ACF6}" dt="2025-11-17T15:11:39.605" v="2450" actId="14100"/>
          <ac:picMkLst>
            <pc:docMk/>
            <pc:sldMk cId="1310340891" sldId="380"/>
            <ac:picMk id="4" creationId="{64E0417E-E2FA-22D8-ED5C-7A1C4F4239C6}"/>
          </ac:picMkLst>
        </pc:picChg>
      </pc:sldChg>
      <pc:sldChg chg="addSp delSp modSp add mod">
        <pc:chgData name="Rachaita Dutta" userId="f22006c0bb25b989" providerId="LiveId" clId="{C9CC4FF0-0674-4239-A695-D4BB51F3ACF6}" dt="2025-11-17T15:12:43.951" v="2457" actId="14100"/>
        <pc:sldMkLst>
          <pc:docMk/>
          <pc:sldMk cId="2281302342" sldId="381"/>
        </pc:sldMkLst>
        <pc:picChg chg="add mod">
          <ac:chgData name="Rachaita Dutta" userId="f22006c0bb25b989" providerId="LiveId" clId="{C9CC4FF0-0674-4239-A695-D4BB51F3ACF6}" dt="2025-11-17T15:12:43.951" v="2457" actId="14100"/>
          <ac:picMkLst>
            <pc:docMk/>
            <pc:sldMk cId="2281302342" sldId="381"/>
            <ac:picMk id="4" creationId="{78CD0187-7D58-D29F-7AF0-BF606AFAC15A}"/>
          </ac:picMkLst>
        </pc:picChg>
      </pc:sldChg>
      <pc:sldChg chg="addSp delSp modSp add mod">
        <pc:chgData name="Rachaita Dutta" userId="f22006c0bb25b989" providerId="LiveId" clId="{C9CC4FF0-0674-4239-A695-D4BB51F3ACF6}" dt="2025-11-24T11:06:03.356" v="2667" actId="14100"/>
        <pc:sldMkLst>
          <pc:docMk/>
          <pc:sldMk cId="3457568452" sldId="382"/>
        </pc:sldMkLst>
        <pc:picChg chg="add mod">
          <ac:chgData name="Rachaita Dutta" userId="f22006c0bb25b989" providerId="LiveId" clId="{C9CC4FF0-0674-4239-A695-D4BB51F3ACF6}" dt="2025-11-24T11:06:03.356" v="2667" actId="14100"/>
          <ac:picMkLst>
            <pc:docMk/>
            <pc:sldMk cId="3457568452" sldId="382"/>
            <ac:picMk id="3" creationId="{2736CAD0-D84A-A0B2-0988-88E9AD74779C}"/>
          </ac:picMkLst>
        </pc:picChg>
      </pc:sldChg>
      <pc:sldChg chg="addSp delSp modSp add mod">
        <pc:chgData name="Rachaita Dutta" userId="f22006c0bb25b989" providerId="LiveId" clId="{C9CC4FF0-0674-4239-A695-D4BB51F3ACF6}" dt="2025-11-17T15:14:13.139" v="2471" actId="14100"/>
        <pc:sldMkLst>
          <pc:docMk/>
          <pc:sldMk cId="490815566" sldId="383"/>
        </pc:sldMkLst>
        <pc:picChg chg="add mod">
          <ac:chgData name="Rachaita Dutta" userId="f22006c0bb25b989" providerId="LiveId" clId="{C9CC4FF0-0674-4239-A695-D4BB51F3ACF6}" dt="2025-11-17T15:14:13.139" v="2471" actId="14100"/>
          <ac:picMkLst>
            <pc:docMk/>
            <pc:sldMk cId="490815566" sldId="383"/>
            <ac:picMk id="4" creationId="{916CA6FC-C26E-24B8-BC64-0DE30B90DFAE}"/>
          </ac:picMkLst>
        </pc:picChg>
      </pc:sldChg>
      <pc:sldChg chg="addSp delSp modSp add mod">
        <pc:chgData name="Rachaita Dutta" userId="f22006c0bb25b989" providerId="LiveId" clId="{C9CC4FF0-0674-4239-A695-D4BB51F3ACF6}" dt="2025-11-23T19:10:52.476" v="2657" actId="14100"/>
        <pc:sldMkLst>
          <pc:docMk/>
          <pc:sldMk cId="3064977843" sldId="384"/>
        </pc:sldMkLst>
        <pc:picChg chg="add mod">
          <ac:chgData name="Rachaita Dutta" userId="f22006c0bb25b989" providerId="LiveId" clId="{C9CC4FF0-0674-4239-A695-D4BB51F3ACF6}" dt="2025-11-23T19:10:52.476" v="2657" actId="14100"/>
          <ac:picMkLst>
            <pc:docMk/>
            <pc:sldMk cId="3064977843" sldId="384"/>
            <ac:picMk id="3" creationId="{0396F6EF-705A-3A2D-E8D4-C9CC51CDB2BD}"/>
          </ac:picMkLst>
        </pc:picChg>
        <pc:picChg chg="add mod">
          <ac:chgData name="Rachaita Dutta" userId="f22006c0bb25b989" providerId="LiveId" clId="{C9CC4FF0-0674-4239-A695-D4BB51F3ACF6}" dt="2025-11-23T19:10:00.035" v="2652" actId="14100"/>
          <ac:picMkLst>
            <pc:docMk/>
            <pc:sldMk cId="3064977843" sldId="384"/>
            <ac:picMk id="4" creationId="{34E69073-09C6-2971-0893-FB414D3C3403}"/>
          </ac:picMkLst>
        </pc:picChg>
      </pc:sldChg>
      <pc:sldChg chg="addSp delSp modSp add mod">
        <pc:chgData name="Rachaita Dutta" userId="f22006c0bb25b989" providerId="LiveId" clId="{C9CC4FF0-0674-4239-A695-D4BB51F3ACF6}" dt="2025-11-17T17:40:58.983" v="2504" actId="478"/>
        <pc:sldMkLst>
          <pc:docMk/>
          <pc:sldMk cId="2523465523" sldId="386"/>
        </pc:sldMkLst>
        <pc:picChg chg="add mod">
          <ac:chgData name="Rachaita Dutta" userId="f22006c0bb25b989" providerId="LiveId" clId="{C9CC4FF0-0674-4239-A695-D4BB51F3ACF6}" dt="2025-11-17T15:17:11.313" v="2492" actId="14100"/>
          <ac:picMkLst>
            <pc:docMk/>
            <pc:sldMk cId="2523465523" sldId="386"/>
            <ac:picMk id="4" creationId="{89D570B3-C372-0791-8F6A-E1DCB41EBBE1}"/>
          </ac:picMkLst>
        </pc:picChg>
      </pc:sldChg>
      <pc:sldChg chg="addSp delSp modSp add mod">
        <pc:chgData name="Rachaita Dutta" userId="f22006c0bb25b989" providerId="LiveId" clId="{C9CC4FF0-0674-4239-A695-D4BB51F3ACF6}" dt="2025-11-17T17:43:35.764" v="2540" actId="14100"/>
        <pc:sldMkLst>
          <pc:docMk/>
          <pc:sldMk cId="158910036" sldId="392"/>
        </pc:sldMkLst>
        <pc:picChg chg="add mod">
          <ac:chgData name="Rachaita Dutta" userId="f22006c0bb25b989" providerId="LiveId" clId="{C9CC4FF0-0674-4239-A695-D4BB51F3ACF6}" dt="2025-11-17T17:43:35.764" v="2540" actId="14100"/>
          <ac:picMkLst>
            <pc:docMk/>
            <pc:sldMk cId="158910036" sldId="392"/>
            <ac:picMk id="3" creationId="{C2D1F409-8DE5-ECB3-6A0C-E776362DFE90}"/>
          </ac:picMkLst>
        </pc:picChg>
      </pc:sldChg>
      <pc:sldChg chg="addSp delSp modSp add mod">
        <pc:chgData name="Rachaita Dutta" userId="f22006c0bb25b989" providerId="LiveId" clId="{C9CC4FF0-0674-4239-A695-D4BB51F3ACF6}" dt="2025-11-17T17:44:08.324" v="2546" actId="14100"/>
        <pc:sldMkLst>
          <pc:docMk/>
          <pc:sldMk cId="776659998" sldId="393"/>
        </pc:sldMkLst>
        <pc:picChg chg="add mod">
          <ac:chgData name="Rachaita Dutta" userId="f22006c0bb25b989" providerId="LiveId" clId="{C9CC4FF0-0674-4239-A695-D4BB51F3ACF6}" dt="2025-11-17T17:44:08.324" v="2546" actId="14100"/>
          <ac:picMkLst>
            <pc:docMk/>
            <pc:sldMk cId="776659998" sldId="393"/>
            <ac:picMk id="3" creationId="{9D887DEE-963E-518A-5D10-FFD3FC582EB7}"/>
          </ac:picMkLst>
        </pc:picChg>
      </pc:sldChg>
      <pc:sldChg chg="addSp delSp modSp add mod">
        <pc:chgData name="Rachaita Dutta" userId="f22006c0bb25b989" providerId="LiveId" clId="{C9CC4FF0-0674-4239-A695-D4BB51F3ACF6}" dt="2025-11-17T17:44:34.184" v="2553" actId="14100"/>
        <pc:sldMkLst>
          <pc:docMk/>
          <pc:sldMk cId="1087304197" sldId="394"/>
        </pc:sldMkLst>
        <pc:picChg chg="add mod">
          <ac:chgData name="Rachaita Dutta" userId="f22006c0bb25b989" providerId="LiveId" clId="{C9CC4FF0-0674-4239-A695-D4BB51F3ACF6}" dt="2025-11-17T17:44:34.184" v="2553" actId="14100"/>
          <ac:picMkLst>
            <pc:docMk/>
            <pc:sldMk cId="1087304197" sldId="394"/>
            <ac:picMk id="3" creationId="{1FBAF17E-F928-3DF9-0F4B-D99862BF76A8}"/>
          </ac:picMkLst>
        </pc:picChg>
      </pc:sldChg>
      <pc:sldChg chg="addSp delSp modSp add mod">
        <pc:chgData name="Rachaita Dutta" userId="f22006c0bb25b989" providerId="LiveId" clId="{C9CC4FF0-0674-4239-A695-D4BB51F3ACF6}" dt="2025-11-17T17:47:02.030" v="2561" actId="478"/>
        <pc:sldMkLst>
          <pc:docMk/>
          <pc:sldMk cId="1282837977" sldId="395"/>
        </pc:sldMkLst>
        <pc:picChg chg="add mod">
          <ac:chgData name="Rachaita Dutta" userId="f22006c0bb25b989" providerId="LiveId" clId="{C9CC4FF0-0674-4239-A695-D4BB51F3ACF6}" dt="2025-11-17T17:46:55.918" v="2559" actId="14100"/>
          <ac:picMkLst>
            <pc:docMk/>
            <pc:sldMk cId="1282837977" sldId="395"/>
            <ac:picMk id="3" creationId="{B3DC833F-C8E9-E5A5-E9F7-0B46A04A6E3C}"/>
          </ac:picMkLst>
        </pc:picChg>
      </pc:sldChg>
      <pc:sldChg chg="addSp delSp modSp add mod">
        <pc:chgData name="Rachaita Dutta" userId="f22006c0bb25b989" providerId="LiveId" clId="{C9CC4FF0-0674-4239-A695-D4BB51F3ACF6}" dt="2025-11-17T17:47:23.621" v="2567" actId="14100"/>
        <pc:sldMkLst>
          <pc:docMk/>
          <pc:sldMk cId="1194146222" sldId="396"/>
        </pc:sldMkLst>
        <pc:picChg chg="add mod">
          <ac:chgData name="Rachaita Dutta" userId="f22006c0bb25b989" providerId="LiveId" clId="{C9CC4FF0-0674-4239-A695-D4BB51F3ACF6}" dt="2025-11-17T17:47:23.621" v="2567" actId="14100"/>
          <ac:picMkLst>
            <pc:docMk/>
            <pc:sldMk cId="1194146222" sldId="396"/>
            <ac:picMk id="4" creationId="{F0C3020C-5BE8-2757-8AA1-FA479D5A1F38}"/>
          </ac:picMkLst>
        </pc:picChg>
      </pc:sldChg>
      <pc:sldChg chg="addSp delSp modSp add mod">
        <pc:chgData name="Rachaita Dutta" userId="f22006c0bb25b989" providerId="LiveId" clId="{C9CC4FF0-0674-4239-A695-D4BB51F3ACF6}" dt="2025-11-18T10:04:57.826" v="2573" actId="14100"/>
        <pc:sldMkLst>
          <pc:docMk/>
          <pc:sldMk cId="394349261" sldId="397"/>
        </pc:sldMkLst>
        <pc:picChg chg="add mod">
          <ac:chgData name="Rachaita Dutta" userId="f22006c0bb25b989" providerId="LiveId" clId="{C9CC4FF0-0674-4239-A695-D4BB51F3ACF6}" dt="2025-11-18T10:04:57.826" v="2573" actId="14100"/>
          <ac:picMkLst>
            <pc:docMk/>
            <pc:sldMk cId="394349261" sldId="397"/>
            <ac:picMk id="4" creationId="{86C9F7F0-8677-D238-667F-0A2AFC46A4DF}"/>
          </ac:picMkLst>
        </pc:picChg>
      </pc:sldChg>
      <pc:sldChg chg="addSp delSp modSp add mod">
        <pc:chgData name="Rachaita Dutta" userId="f22006c0bb25b989" providerId="LiveId" clId="{C9CC4FF0-0674-4239-A695-D4BB51F3ACF6}" dt="2025-11-18T10:05:37.850" v="2584" actId="14100"/>
        <pc:sldMkLst>
          <pc:docMk/>
          <pc:sldMk cId="871640958" sldId="398"/>
        </pc:sldMkLst>
        <pc:picChg chg="add mod">
          <ac:chgData name="Rachaita Dutta" userId="f22006c0bb25b989" providerId="LiveId" clId="{C9CC4FF0-0674-4239-A695-D4BB51F3ACF6}" dt="2025-11-18T10:05:37.850" v="2584" actId="14100"/>
          <ac:picMkLst>
            <pc:docMk/>
            <pc:sldMk cId="871640958" sldId="398"/>
            <ac:picMk id="4" creationId="{922F0FD2-7026-8755-545D-AD44974DD7A9}"/>
          </ac:picMkLst>
        </pc:picChg>
      </pc:sldChg>
      <pc:sldChg chg="addSp delSp modSp add mod">
        <pc:chgData name="Rachaita Dutta" userId="f22006c0bb25b989" providerId="LiveId" clId="{C9CC4FF0-0674-4239-A695-D4BB51F3ACF6}" dt="2025-11-18T10:06:05.434" v="2592" actId="14100"/>
        <pc:sldMkLst>
          <pc:docMk/>
          <pc:sldMk cId="464766883" sldId="399"/>
        </pc:sldMkLst>
        <pc:picChg chg="add mod">
          <ac:chgData name="Rachaita Dutta" userId="f22006c0bb25b989" providerId="LiveId" clId="{C9CC4FF0-0674-4239-A695-D4BB51F3ACF6}" dt="2025-11-18T10:06:05.434" v="2592" actId="14100"/>
          <ac:picMkLst>
            <pc:docMk/>
            <pc:sldMk cId="464766883" sldId="399"/>
            <ac:picMk id="4" creationId="{B27C91AE-E293-D5F5-5E2F-73D6CA4A1DBE}"/>
          </ac:picMkLst>
        </pc:picChg>
      </pc:sldChg>
      <pc:sldChg chg="addSp delSp modSp add mod">
        <pc:chgData name="Rachaita Dutta" userId="f22006c0bb25b989" providerId="LiveId" clId="{C9CC4FF0-0674-4239-A695-D4BB51F3ACF6}" dt="2025-11-18T10:06:26.383" v="2598" actId="14100"/>
        <pc:sldMkLst>
          <pc:docMk/>
          <pc:sldMk cId="2011237606" sldId="400"/>
        </pc:sldMkLst>
        <pc:picChg chg="add mod">
          <ac:chgData name="Rachaita Dutta" userId="f22006c0bb25b989" providerId="LiveId" clId="{C9CC4FF0-0674-4239-A695-D4BB51F3ACF6}" dt="2025-11-18T10:06:26.383" v="2598" actId="14100"/>
          <ac:picMkLst>
            <pc:docMk/>
            <pc:sldMk cId="2011237606" sldId="400"/>
            <ac:picMk id="4" creationId="{2BFD6641-D97C-ED0A-39A5-16619F3F13CF}"/>
          </ac:picMkLst>
        </pc:picChg>
      </pc:sldChg>
      <pc:sldChg chg="addSp delSp modSp add mod">
        <pc:chgData name="Rachaita Dutta" userId="f22006c0bb25b989" providerId="LiveId" clId="{C9CC4FF0-0674-4239-A695-D4BB51F3ACF6}" dt="2025-11-18T10:06:47.130" v="2604" actId="14100"/>
        <pc:sldMkLst>
          <pc:docMk/>
          <pc:sldMk cId="2026866956" sldId="401"/>
        </pc:sldMkLst>
        <pc:picChg chg="add mod">
          <ac:chgData name="Rachaita Dutta" userId="f22006c0bb25b989" providerId="LiveId" clId="{C9CC4FF0-0674-4239-A695-D4BB51F3ACF6}" dt="2025-11-18T10:06:47.130" v="2604" actId="14100"/>
          <ac:picMkLst>
            <pc:docMk/>
            <pc:sldMk cId="2026866956" sldId="401"/>
            <ac:picMk id="4" creationId="{2C81CDD5-8677-9A65-122D-47574414169C}"/>
          </ac:picMkLst>
        </pc:picChg>
      </pc:sldChg>
      <pc:sldChg chg="addSp delSp modSp add mod">
        <pc:chgData name="Rachaita Dutta" userId="f22006c0bb25b989" providerId="LiveId" clId="{C9CC4FF0-0674-4239-A695-D4BB51F3ACF6}" dt="2025-11-18T10:07:07.300" v="2610" actId="14100"/>
        <pc:sldMkLst>
          <pc:docMk/>
          <pc:sldMk cId="3241857433" sldId="402"/>
        </pc:sldMkLst>
        <pc:picChg chg="add mod">
          <ac:chgData name="Rachaita Dutta" userId="f22006c0bb25b989" providerId="LiveId" clId="{C9CC4FF0-0674-4239-A695-D4BB51F3ACF6}" dt="2025-11-18T10:07:07.300" v="2610" actId="14100"/>
          <ac:picMkLst>
            <pc:docMk/>
            <pc:sldMk cId="3241857433" sldId="402"/>
            <ac:picMk id="4" creationId="{68426FDB-A50F-522C-78FA-C6F7861E2FCF}"/>
          </ac:picMkLst>
        </pc:picChg>
      </pc:sldChg>
      <pc:sldChg chg="addSp delSp modSp add mod">
        <pc:chgData name="Rachaita Dutta" userId="f22006c0bb25b989" providerId="LiveId" clId="{C9CC4FF0-0674-4239-A695-D4BB51F3ACF6}" dt="2025-11-18T10:19:15.803" v="2616" actId="14100"/>
        <pc:sldMkLst>
          <pc:docMk/>
          <pc:sldMk cId="3881135319" sldId="403"/>
        </pc:sldMkLst>
        <pc:picChg chg="add mod">
          <ac:chgData name="Rachaita Dutta" userId="f22006c0bb25b989" providerId="LiveId" clId="{C9CC4FF0-0674-4239-A695-D4BB51F3ACF6}" dt="2025-11-18T10:19:15.803" v="2616" actId="14100"/>
          <ac:picMkLst>
            <pc:docMk/>
            <pc:sldMk cId="3881135319" sldId="403"/>
            <ac:picMk id="3" creationId="{8DDE21BE-9818-174B-43E5-9E4373AB8052}"/>
          </ac:picMkLst>
        </pc:picChg>
      </pc:sldChg>
      <pc:sldChg chg="addSp delSp modSp add mod">
        <pc:chgData name="Rachaita Dutta" userId="f22006c0bb25b989" providerId="LiveId" clId="{C9CC4FF0-0674-4239-A695-D4BB51F3ACF6}" dt="2025-11-18T10:19:36.862" v="2622" actId="14100"/>
        <pc:sldMkLst>
          <pc:docMk/>
          <pc:sldMk cId="29741186" sldId="404"/>
        </pc:sldMkLst>
        <pc:picChg chg="add mod">
          <ac:chgData name="Rachaita Dutta" userId="f22006c0bb25b989" providerId="LiveId" clId="{C9CC4FF0-0674-4239-A695-D4BB51F3ACF6}" dt="2025-11-18T10:19:36.862" v="2622" actId="14100"/>
          <ac:picMkLst>
            <pc:docMk/>
            <pc:sldMk cId="29741186" sldId="404"/>
            <ac:picMk id="3" creationId="{2793623E-7A81-1E17-A54D-0DA2670197A9}"/>
          </ac:picMkLst>
        </pc:picChg>
      </pc:sldChg>
      <pc:sldChg chg="addSp delSp modSp add mod">
        <pc:chgData name="Rachaita Dutta" userId="f22006c0bb25b989" providerId="LiveId" clId="{C9CC4FF0-0674-4239-A695-D4BB51F3ACF6}" dt="2025-11-18T10:20:04.782" v="2628" actId="14100"/>
        <pc:sldMkLst>
          <pc:docMk/>
          <pc:sldMk cId="1835018678" sldId="405"/>
        </pc:sldMkLst>
        <pc:picChg chg="add mod">
          <ac:chgData name="Rachaita Dutta" userId="f22006c0bb25b989" providerId="LiveId" clId="{C9CC4FF0-0674-4239-A695-D4BB51F3ACF6}" dt="2025-11-18T10:20:04.782" v="2628" actId="14100"/>
          <ac:picMkLst>
            <pc:docMk/>
            <pc:sldMk cId="1835018678" sldId="405"/>
            <ac:picMk id="3" creationId="{993B2CD9-A010-349E-167A-E244E1B58850}"/>
          </ac:picMkLst>
        </pc:picChg>
      </pc:sldChg>
      <pc:sldChg chg="addSp delSp modSp add mod">
        <pc:chgData name="Rachaita Dutta" userId="f22006c0bb25b989" providerId="LiveId" clId="{C9CC4FF0-0674-4239-A695-D4BB51F3ACF6}" dt="2025-11-18T10:20:35.048" v="2634" actId="14100"/>
        <pc:sldMkLst>
          <pc:docMk/>
          <pc:sldMk cId="1586140041" sldId="406"/>
        </pc:sldMkLst>
        <pc:picChg chg="add mod">
          <ac:chgData name="Rachaita Dutta" userId="f22006c0bb25b989" providerId="LiveId" clId="{C9CC4FF0-0674-4239-A695-D4BB51F3ACF6}" dt="2025-11-18T10:20:35.048" v="2634" actId="14100"/>
          <ac:picMkLst>
            <pc:docMk/>
            <pc:sldMk cId="1586140041" sldId="406"/>
            <ac:picMk id="3" creationId="{EE7F28E2-2E55-DF29-94A7-D920D718C759}"/>
          </ac:picMkLst>
        </pc:picChg>
      </pc:sldChg>
      <pc:sldChg chg="addSp delSp modSp add mod">
        <pc:chgData name="Rachaita Dutta" userId="f22006c0bb25b989" providerId="LiveId" clId="{C9CC4FF0-0674-4239-A695-D4BB51F3ACF6}" dt="2025-11-18T10:20:55.727" v="2640" actId="14100"/>
        <pc:sldMkLst>
          <pc:docMk/>
          <pc:sldMk cId="712716599" sldId="407"/>
        </pc:sldMkLst>
        <pc:picChg chg="add mod">
          <ac:chgData name="Rachaita Dutta" userId="f22006c0bb25b989" providerId="LiveId" clId="{C9CC4FF0-0674-4239-A695-D4BB51F3ACF6}" dt="2025-11-18T10:20:55.727" v="2640" actId="14100"/>
          <ac:picMkLst>
            <pc:docMk/>
            <pc:sldMk cId="712716599" sldId="407"/>
            <ac:picMk id="3" creationId="{35A1DC25-619E-E035-2EB4-EEC0FC275C9F}"/>
          </ac:picMkLst>
        </pc:picChg>
      </pc:sldChg>
      <pc:sldChg chg="addSp delSp modSp add del mod">
        <pc:chgData name="Rachaita Dutta" userId="f22006c0bb25b989" providerId="LiveId" clId="{C9CC4FF0-0674-4239-A695-D4BB51F3ACF6}" dt="2025-12-02T17:26:21.308" v="2669" actId="47"/>
        <pc:sldMkLst>
          <pc:docMk/>
          <pc:sldMk cId="1227326848" sldId="408"/>
        </pc:sldMkLst>
        <pc:picChg chg="add del mod">
          <ac:chgData name="Rachaita Dutta" userId="f22006c0bb25b989" providerId="LiveId" clId="{C9CC4FF0-0674-4239-A695-D4BB51F3ACF6}" dt="2025-12-02T17:26:15.259" v="2668" actId="478"/>
          <ac:picMkLst>
            <pc:docMk/>
            <pc:sldMk cId="1227326848" sldId="408"/>
            <ac:picMk id="3" creationId="{FFB583C7-4D13-C3B1-682B-5D4A0D8CFB8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12/2/2025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12/2/2025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00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199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299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398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498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598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9696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6795" algn="l" defTabSz="91419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445B9-817F-E490-32D7-8CB6ECA6D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39FF8-DC79-590C-F4AB-5CEC82D0C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FC1EB2-87C7-B3A0-722E-45D0DF0E9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F7AB3-33C6-7709-29EE-0ABE23F6E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2917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7BEFC-C7E3-1908-21ED-2A28801D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22670-35BD-5B6E-A690-97A61231F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30103-A2D7-1BE0-549E-8FD2BDAA7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4817F-4832-15F4-2D00-2BDD7633A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654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DE4CE-F722-CED6-9E56-41E702D7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326D5-B1B6-E153-9A89-EBC6409F7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99E5B-9E52-7224-7D69-3D9C35DA0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B0806-772A-A8D1-D0A2-0948F967D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906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F0DF-9D60-6B39-75B1-1183BC49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E8792-2FFD-252C-CEB9-29E94440A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A09B2-C60F-403A-D89E-2D989F134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35F8E-00F6-B73F-B145-B674BC587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4218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03B0-9272-9737-6367-B05B7EA3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01900-CFBC-BA63-D690-8C9E717BD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02D79-4875-FB72-91E7-EFF56BCA1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34138-D303-C841-F453-4B7C17369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3721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F709C-BF6D-49CB-BF76-289D474B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8308C-A984-E550-6FC1-BB5D0AB0B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BCF88-609B-AF5C-193E-1F740E993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2386-F622-3D77-90D1-118DD3094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8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E3139-7C2B-7E2D-4EC4-7C257A8D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24896-0A49-3C37-CC73-0BD366CCB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70940-2AAA-D5F4-86B8-26B39055F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C05BE-793B-C757-BE02-D6A46CE89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3262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ACFB8-5024-8347-F5C4-A71687754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EB120-AC84-425B-113A-E20C2E27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715B6-F624-93AE-A57D-5424E0A92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882AD-A557-1419-3711-4F6522F54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5178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FBED1-6E5C-0EE8-72C7-6CEAB4A9C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39460F-EE93-A5CF-F9DF-7DE325AD3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4506D-4F5A-D05B-8662-1340C0BF8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528AE-E26A-54EB-9770-3737E17D9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0429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82574-7B66-A662-D72D-79009532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CD3BC-529E-1396-D95E-A08FA4BA2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4FFD9-58F7-FC88-078B-CF212C50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CFD0-252D-CD31-E92C-95662E2ED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181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66F0-49A9-87E7-CB32-D9A04924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0DE17-F7BC-E535-B228-D2F087361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4223B-4753-67F9-50D0-6637F8FBC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D32A8-7FA9-E9E0-FA44-75A29E4E4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4724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D1C45-51EF-229F-6395-821FDA3A1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8B99A-FBFB-EF53-A360-0B6EAC489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A7949-E364-3535-02CB-BE3E16FA9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4A7FD-A57E-1621-3C07-BD9BF7BE2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6455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FB15D-16A1-95BF-75B3-49F90E42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8804-6B3C-0C81-EAD5-187B9A956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AE148-34D7-F4EC-D31E-B91B9DDB3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C6E47-A7C0-0421-5D2F-8BC98A15FC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2474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892BD-AAD6-26C1-A716-BBF38AD7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1B8AF-E275-5A43-CD0C-463690E14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89BDB-C186-4AC2-68C6-A9222126C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BF82B-6741-69C0-EE5A-CEC29AA0E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660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78D5C-1687-B36E-8E99-6C2BF15EF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D23348-066C-495C-0896-FFE056240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DB200-13D5-7147-7BDD-2DFBBAE47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B2685-BD4C-A95C-7D5F-F83E69C41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1079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A027D-1A00-586C-2365-9ADFAD3C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EF2A5-A378-C34D-2E92-68C3DAF2A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CB077-C880-4074-E398-FEE25169B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5A087-56F2-5252-9982-7A6B7D214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8229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36181-87C8-F519-EC30-70629D66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EFCAEE-785E-6EA9-8AFF-E2014591B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FE37F-69CD-F01F-E865-151F5A165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23A00-B4B0-7DBF-A21E-93668DE61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603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6E0ED-5C9E-A974-BF47-6632A4B0B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34A0B-547B-DDF0-1847-FF66971CB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5ED52-29CF-16F3-B00E-7699D02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59E5F-B1D8-7E5D-6E78-18EAA7EA9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6175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DE192-3BAF-3F6A-C388-825D9F2A0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2176B-E192-513C-490C-E7C0ADD5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A99C9-420C-B8DD-9409-071B32447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F7151-DA37-E35A-B6F0-F2814CDB9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1751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3E0A-4ED2-0777-CC5E-0722CBD12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87D21-90B5-D683-1478-8C5772DC3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3FFB9-E7A1-ABC5-9482-8DD760FE6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419AF-1ED6-3DA7-DC16-7DCE8AFEB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3671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5AB9-7666-7264-922A-BC4EA423F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720127-9B48-0D16-33AD-4CEA41E1F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CDF82-9FF8-ED73-324B-5DC7BA179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1283F-93DE-CF0D-42A7-738F03B34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864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7A617-C62D-FECB-9C46-BD3EE2063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61C13-43DD-C4A0-E28E-471EF15A8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0186C-CAA9-4153-56B2-845BA28A7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D771B-C438-A2BE-76EA-4D6F801CB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906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F597A-3163-08FF-E0A6-4BB90644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30F4F-BA53-35E0-0DB1-3205A9F56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7CE27-749E-DBAC-138A-C10AF4A49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3BD0-DF90-9051-B0BD-64431BD4C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6312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5E90-A019-4932-2E04-24F98856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8885C-37FA-48C8-F363-951D5333F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B5B90-EAC1-755D-7A17-064840F43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2B59-FC36-854C-0CFE-86F8EC422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8982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F9326-B59D-29E3-43EA-AABF1142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AA427-8147-A761-3D45-2C338E0F3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A383B-FE10-52C9-03DB-1F6E6EF69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C0BC6-FDE7-BB6B-5F08-E3AB5CFE6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18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D78A9-E96D-452A-ABF3-CD833CDBA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10F86-3CB3-BA79-89B4-D9E10F241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CC636-7F2D-AB23-F9AB-70652A5F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56DB7-C393-547E-F805-6F899C0DF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376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9CB96-7156-AF02-D45B-DA3B60B9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5DC3D-C92C-0C77-C3AA-5FFB5FE6C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D30657-2E7C-7BE6-7CD2-8223565E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86885-CC4A-7AD9-A82E-3B4DA9C5B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8262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8BE4E-1B1A-8642-87F2-7456EDA6F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D61CB-3548-FFC3-EA09-534B81911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9D749-0564-0BFA-C787-61C291992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FDF09-7819-A940-9897-B381E9F26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276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39D46-5F43-126B-B150-B8558753E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2E20-80E7-273D-7589-48B3E1093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C0724-D673-68A7-7CAB-A5234C0D0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88EB-A57E-E1CC-82D2-724FFC2A2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520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B17C5-87A6-B35F-DF9F-C2AC6BC1C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224A2-6992-746C-1CCD-7F0A646E2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10EA3-3A10-F7C0-D1C0-991D8BC2F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4B216-9E47-5DA5-8B67-8F35866DC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48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70" y="1841824"/>
            <a:ext cx="4748735" cy="5016188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42" y="2334664"/>
            <a:ext cx="2225670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" y="0"/>
            <a:ext cx="5880649" cy="6075135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12"/>
            <a:ext cx="5137691" cy="3723308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8" y="914400"/>
            <a:ext cx="10360151" cy="5029200"/>
          </a:xfrm>
        </p:spPr>
        <p:txBody>
          <a:bodyPr anchor="ctr"/>
          <a:lstStyle>
            <a:lvl1pPr algn="ctr">
              <a:defRPr sz="4799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52" y="-93863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28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2"/>
            <a:ext cx="3097831" cy="2532428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8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4" y="914400"/>
            <a:ext cx="10360151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4" y="2039108"/>
            <a:ext cx="2816351" cy="3840480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08"/>
            <a:ext cx="6949440" cy="3840480"/>
          </a:xfrm>
        </p:spPr>
        <p:txBody>
          <a:bodyPr>
            <a:normAutofit/>
          </a:bodyPr>
          <a:lstStyle>
            <a:lvl1pPr marL="228512" indent="-228512">
              <a:buFont typeface="Courier New" panose="02070309020205020404" pitchFamily="49" charset="0"/>
              <a:buChar char="o"/>
              <a:defRPr sz="1995"/>
            </a:lvl1pPr>
            <a:lvl2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205657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2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4" y="-30585"/>
            <a:ext cx="5047482" cy="6915255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4" y="914400"/>
            <a:ext cx="10360151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39108"/>
            <a:ext cx="6729984" cy="3840480"/>
          </a:xfrm>
        </p:spPr>
        <p:txBody>
          <a:bodyPr>
            <a:normAutofit/>
          </a:bodyPr>
          <a:lstStyle>
            <a:lvl1pPr marL="228512" indent="-228512">
              <a:buFont typeface="Courier New" panose="02070309020205020404" pitchFamily="49" charset="0"/>
              <a:buChar char="o"/>
              <a:defRPr sz="1995" cap="all" baseline="0"/>
            </a:lvl1pPr>
            <a:lvl2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205657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4" y="2039108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5"/>
            <a:ext cx="12192000" cy="3586575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1" y="11"/>
            <a:ext cx="5362677" cy="590063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4" y="914400"/>
            <a:ext cx="10360151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3" y="2039119"/>
            <a:ext cx="10360025" cy="337413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2" y="3001414"/>
            <a:ext cx="3865902" cy="3856598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0"/>
            <a:ext cx="4267591" cy="2882745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72" y="1187809"/>
            <a:ext cx="1678578" cy="546056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3" y="914400"/>
            <a:ext cx="5641849" cy="5029200"/>
          </a:xfrm>
        </p:spPr>
        <p:txBody>
          <a:bodyPr anchor="ctr"/>
          <a:lstStyle>
            <a:lvl1pPr algn="l">
              <a:defRPr sz="4799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60" y="914400"/>
            <a:ext cx="3867911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1995" cap="all" baseline="0"/>
            </a:lvl1pPr>
            <a:lvl2pPr marL="0" indent="0">
              <a:spcBef>
                <a:spcPts val="998"/>
              </a:spcBef>
              <a:buFont typeface="Courier New" panose="02070309020205020404" pitchFamily="49" charset="0"/>
              <a:buNone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8" y="5209699"/>
            <a:ext cx="3221255" cy="1682468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5" y="4321740"/>
            <a:ext cx="1859769" cy="2536260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180443"/>
            <a:ext cx="5327858" cy="3001485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8" y="5597820"/>
            <a:ext cx="2430115" cy="1294335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1" y="3988571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8" y="914400"/>
            <a:ext cx="5641849" cy="5029200"/>
          </a:xfrm>
        </p:spPr>
        <p:txBody>
          <a:bodyPr anchor="ctr" anchorCtr="0"/>
          <a:lstStyle>
            <a:lvl1pPr algn="l">
              <a:defRPr sz="3203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8" y="1143012"/>
            <a:ext cx="4190998" cy="4679828"/>
          </a:xfrm>
        </p:spPr>
        <p:txBody>
          <a:bodyPr/>
          <a:lstStyle>
            <a:lvl1pPr marL="0" indent="0" algn="r">
              <a:buNone/>
              <a:defRPr sz="2394" cap="all" baseline="0"/>
            </a:lvl1pPr>
            <a:lvl2pPr marL="457013" indent="0" algn="r">
              <a:buNone/>
              <a:defRPr sz="1795">
                <a:latin typeface="+mj-lt"/>
              </a:defRPr>
            </a:lvl2pPr>
            <a:lvl3pPr marL="914036" indent="0" algn="r">
              <a:buNone/>
              <a:defRPr/>
            </a:lvl3pPr>
            <a:lvl4pPr marL="1371048" indent="0" algn="r">
              <a:buNone/>
              <a:defRPr/>
            </a:lvl4pPr>
            <a:lvl5pPr marL="1828071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3" y="914400"/>
            <a:ext cx="5641849" cy="5029200"/>
          </a:xfrm>
        </p:spPr>
        <p:txBody>
          <a:bodyPr anchor="ctr"/>
          <a:lstStyle>
            <a:lvl1pPr>
              <a:lnSpc>
                <a:spcPct val="75000"/>
              </a:lnSpc>
              <a:defRPr sz="4799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9" y="1875315"/>
            <a:ext cx="4727117" cy="499813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5" y="0"/>
            <a:ext cx="5324717" cy="6417735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3" y="0"/>
            <a:ext cx="4790058" cy="6587070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795"/>
            </a:lvl1pPr>
            <a:lvl2pPr marL="457013" indent="0">
              <a:buNone/>
              <a:defRPr sz="2804"/>
            </a:lvl2pPr>
            <a:lvl3pPr marL="914036" indent="0">
              <a:buNone/>
              <a:defRPr sz="2394"/>
            </a:lvl3pPr>
            <a:lvl4pPr marL="1371048" indent="0">
              <a:buNone/>
              <a:defRPr sz="1995"/>
            </a:lvl4pPr>
            <a:lvl5pPr marL="1828071" indent="0">
              <a:buNone/>
              <a:defRPr sz="1995"/>
            </a:lvl5pPr>
            <a:lvl6pPr marL="2285084" indent="0">
              <a:buNone/>
              <a:defRPr sz="1995"/>
            </a:lvl6pPr>
            <a:lvl7pPr marL="2742107" indent="0">
              <a:buNone/>
              <a:defRPr sz="1995"/>
            </a:lvl7pPr>
            <a:lvl8pPr marL="3199119" indent="0">
              <a:buNone/>
              <a:defRPr sz="1995"/>
            </a:lvl8pPr>
            <a:lvl9pPr marL="3656142" indent="0">
              <a:buNone/>
              <a:defRPr sz="19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9" y="0"/>
            <a:ext cx="5288935" cy="6858000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5" y="-26172"/>
            <a:ext cx="5273225" cy="1169183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51" y="3200880"/>
            <a:ext cx="4200862" cy="3685695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5"/>
          </a:xfrm>
        </p:spPr>
        <p:txBody>
          <a:bodyPr anchor="b"/>
          <a:lstStyle>
            <a:lvl1pPr>
              <a:lnSpc>
                <a:spcPct val="75000"/>
              </a:lnSpc>
              <a:defRPr sz="47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261780"/>
            <a:ext cx="5046135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1995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5" y="4681725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394" b="0" cap="all" baseline="0"/>
            </a:lvl1pPr>
            <a:lvl2pPr>
              <a:defRPr sz="2394"/>
            </a:lvl2pPr>
            <a:lvl3pPr>
              <a:defRPr sz="2394"/>
            </a:lvl3pPr>
            <a:lvl4pPr>
              <a:defRPr sz="2394"/>
            </a:lvl4pPr>
            <a:lvl5pPr>
              <a:defRPr sz="2394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8" y="5209699"/>
            <a:ext cx="3221255" cy="1682468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2" y="914400"/>
            <a:ext cx="7534657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" y="5010315"/>
            <a:ext cx="3307890" cy="1876020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8" y="4650285"/>
            <a:ext cx="1859769" cy="2207715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83" y="2130046"/>
            <a:ext cx="5509163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3" y="2039126"/>
            <a:ext cx="7150609" cy="3356573"/>
          </a:xfrm>
        </p:spPr>
        <p:txBody>
          <a:bodyPr>
            <a:normAutofit/>
          </a:bodyPr>
          <a:lstStyle>
            <a:lvl1pPr>
              <a:defRPr sz="1995"/>
            </a:lvl1pPr>
            <a:lvl2pPr>
              <a:defRPr sz="1795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3216357" cy="3480450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8" y="1618827"/>
            <a:ext cx="3154525" cy="5229818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0" y="2673015"/>
            <a:ext cx="1697024" cy="1898715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2476444" cy="3377250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4" y="914411"/>
            <a:ext cx="10360151" cy="2843783"/>
          </a:xfrm>
        </p:spPr>
        <p:txBody>
          <a:bodyPr anchor="b" anchorCtr="0"/>
          <a:lstStyle>
            <a:lvl1pPr algn="ctr">
              <a:defRPr sz="4799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7" y="3825889"/>
            <a:ext cx="8109771" cy="26447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4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4" y="914400"/>
            <a:ext cx="10360151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3" y="2039127"/>
            <a:ext cx="4576953" cy="3877058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9" y="2039127"/>
            <a:ext cx="4576953" cy="3877058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5"/>
            <a:ext cx="4707470" cy="978195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501" y="0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21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12"/>
            <a:ext cx="12192000" cy="6800408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2121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4" y="914400"/>
            <a:ext cx="10360151" cy="914400"/>
          </a:xfrm>
        </p:spPr>
        <p:txBody>
          <a:bodyPr anchor="b"/>
          <a:lstStyle>
            <a:lvl1pPr>
              <a:defRPr sz="3203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4" y="2039115"/>
            <a:ext cx="3364991" cy="3904485"/>
          </a:xfrm>
        </p:spPr>
        <p:txBody>
          <a:bodyPr>
            <a:normAutofit/>
          </a:bodyPr>
          <a:lstStyle>
            <a:lvl1pPr marL="228512" indent="-228512">
              <a:buFont typeface="+mj-lt"/>
              <a:buAutoNum type="arabicPeriod"/>
              <a:defRPr sz="1995"/>
            </a:lvl1pPr>
            <a:lvl2pPr marL="685524" indent="-457013">
              <a:spcBef>
                <a:spcPts val="998"/>
              </a:spcBef>
              <a:buFont typeface="+mj-lt"/>
              <a:buAutoNum type="alphaLcPeriod"/>
              <a:defRPr sz="1995"/>
            </a:lvl2pPr>
            <a:lvl3pPr marL="914036" indent="-457013">
              <a:spcBef>
                <a:spcPts val="998"/>
              </a:spcBef>
              <a:buFont typeface="+mj-lt"/>
              <a:buAutoNum type="arabicParenR"/>
              <a:defRPr sz="1995"/>
            </a:lvl3pPr>
            <a:lvl4pPr marL="1142547" indent="-457013">
              <a:spcBef>
                <a:spcPts val="998"/>
              </a:spcBef>
              <a:buFont typeface="+mj-lt"/>
              <a:buAutoNum type="alphaLcParenR"/>
              <a:defRPr sz="1995"/>
            </a:lvl4pPr>
            <a:lvl5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5"/>
            <a:ext cx="6537960" cy="3904485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"/>
            <a:ext cx="4303817" cy="6100298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34" y="3184878"/>
            <a:ext cx="3027833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5" tIns="45717" rIns="9144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21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2" y="914400"/>
            <a:ext cx="7534657" cy="914400"/>
          </a:xfrm>
        </p:spPr>
        <p:txBody>
          <a:bodyPr anchor="b" anchorCtr="0"/>
          <a:lstStyle>
            <a:lvl1pPr>
              <a:defRPr sz="32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4" y="2039115"/>
            <a:ext cx="5650991" cy="3904485"/>
          </a:xfrm>
        </p:spPr>
        <p:txBody>
          <a:bodyPr>
            <a:normAutofit/>
          </a:bodyPr>
          <a:lstStyle>
            <a:lvl1pPr marL="0" indent="0">
              <a:buNone/>
              <a:defRPr sz="1995"/>
            </a:lvl1pPr>
            <a:lvl2pPr marL="228512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2pPr>
            <a:lvl3pPr marL="685524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3pPr>
            <a:lvl4pPr marL="1142547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4pPr>
            <a:lvl5pPr marL="1599560" indent="-228512">
              <a:spcBef>
                <a:spcPts val="998"/>
              </a:spcBef>
              <a:buFont typeface="Courier New" panose="02070309020205020404" pitchFamily="49" charset="0"/>
              <a:buChar char="o"/>
              <a:defRPr sz="199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8" y="-20742"/>
            <a:ext cx="4589511" cy="6555023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199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3" userDrawn="1">
          <p15:clr>
            <a:srgbClr val="FBAE40"/>
          </p15:clr>
        </p15:guide>
        <p15:guide id="2" pos="7271" userDrawn="1">
          <p15:clr>
            <a:srgbClr val="FBAE40"/>
          </p15:clr>
        </p15:guide>
        <p15:guide id="3" pos="409" userDrawn="1">
          <p15:clr>
            <a:srgbClr val="FBAE40"/>
          </p15:clr>
        </p15:guide>
        <p15:guide id="4" orient="horz" pos="50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3"/>
            <a:ext cx="105156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7"/>
            <a:ext cx="105156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4" y="6464817"/>
            <a:ext cx="987551" cy="310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97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7" y="6464817"/>
            <a:ext cx="3438144" cy="310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97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2" y="5879817"/>
            <a:ext cx="661417" cy="895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8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036" rtl="0" eaLnBrk="1" latinLnBrk="0" hangingPunct="1">
        <a:lnSpc>
          <a:spcPct val="90000"/>
        </a:lnSpc>
        <a:spcBef>
          <a:spcPct val="0"/>
        </a:spcBef>
        <a:buNone/>
        <a:defRPr sz="5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2" indent="-228512" algn="l" defTabSz="914036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804" kern="1200">
          <a:solidFill>
            <a:schemeClr val="tx1"/>
          </a:solidFill>
          <a:latin typeface="+mn-lt"/>
          <a:ea typeface="+mn-ea"/>
          <a:cs typeface="+mn-cs"/>
        </a:defRPr>
      </a:lvl1pPr>
      <a:lvl2pPr marL="685524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2547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0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6572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5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70608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7631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3" indent="-228512" algn="l" defTabSz="91403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7013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4036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8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71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4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7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9119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56142" algn="l" defTabSz="914036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57" y="722410"/>
            <a:ext cx="10360151" cy="5029196"/>
          </a:xfrm>
        </p:spPr>
        <p:txBody>
          <a:bodyPr anchor="ctr"/>
          <a:lstStyle/>
          <a:p>
            <a:r>
              <a:rPr lang="en-US" sz="5397" dirty="0"/>
              <a:t>Vulnerability and Exploit Analysis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BBFB-5E66-FD7A-2786-0CE579240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E0417E-E2FA-22D8-ED5C-7A1C4F42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392654"/>
            <a:ext cx="11210543" cy="607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08280-96FC-66D4-304B-A0CA06F4A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D0187-7D58-D29F-7AF0-BF606AFA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448056"/>
            <a:ext cx="11237976" cy="59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4C860-CB93-9D88-F181-4747911D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6CAD0-D84A-A0B2-0988-88E9AD74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0" y="283464"/>
            <a:ext cx="11176922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6DF44-285C-989F-0B89-FB5A382FC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6CA6FC-C26E-24B8-BC64-0DE30B90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6344"/>
            <a:ext cx="11283696" cy="60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15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936E0-7022-3D9C-116E-32174167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69073-09C6-2971-0893-FB414D3C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48" y="0"/>
            <a:ext cx="11576304" cy="536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96F6EF-705A-3A2D-E8D4-C9CC51CDB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8" y="5367528"/>
            <a:ext cx="11576304" cy="14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7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4D47C-AE1F-FAAA-1D8C-4F0E7035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D570B3-C372-0791-8F6A-E1DCB41E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2336"/>
            <a:ext cx="11183112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6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77A7F-35AA-3D79-D091-88F58CE9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1F409-8DE5-ECB3-6A0C-E776362D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98" y="347008"/>
            <a:ext cx="11203222" cy="60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ED7B2-9B60-4628-07F1-846EE474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87DEE-963E-518A-5D10-FFD3FC582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70" y="367402"/>
            <a:ext cx="11234850" cy="61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5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5A4D-2679-E31F-E208-A31FA940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AF17E-F928-3DF9-0F4B-D99862BF7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29" y="248149"/>
            <a:ext cx="11254283" cy="62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5040C-AB7B-ADAE-E87F-0E42F47A5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C833F-C8E9-E5A5-E9F7-0B46A04A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62" y="312697"/>
            <a:ext cx="11383678" cy="60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3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3F0ED-424E-6C3E-64CC-8C44151F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72D201-E47D-E54F-6B9D-F15D05DD2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8" y="425366"/>
            <a:ext cx="11154068" cy="58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29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84B68-7173-D4FC-8645-5B1C0CD03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3020C-5BE8-2757-8AA1-FA479D5A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8" y="312304"/>
            <a:ext cx="11398667" cy="62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6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8F2C-31B2-318E-A1F6-A7FC45309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9F7F0-8677-D238-667F-0A2AFC46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82" y="484538"/>
            <a:ext cx="11243290" cy="566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5F8F-B797-9B0F-4204-D4FE53B7E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2F0FD2-7026-8755-545D-AD44974D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" y="365760"/>
            <a:ext cx="11984232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4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CF9D6-59EE-6158-93D3-F0335909C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C91AE-E293-D5F5-5E2F-73D6CA4A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1168"/>
            <a:ext cx="11695176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66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75503-AA62-FC00-F5BD-0CC7C651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D6641-D97C-ED0A-39A5-16619F3F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4" y="449388"/>
            <a:ext cx="11333585" cy="51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FBB55-2547-6484-860D-312A3A07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1CDD5-8677-9A65-122D-47574414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32" y="462434"/>
            <a:ext cx="11558247" cy="58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6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E98C1-3E44-1427-CF22-08170D27C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426FDB-A50F-522C-78FA-C6F7861E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0" y="450697"/>
            <a:ext cx="11464518" cy="57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57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6AD60-A051-CA31-C472-A68265C59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E21BE-9818-174B-43E5-9E4373AB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6" y="362120"/>
            <a:ext cx="11366223" cy="59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35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90CF9-A1E7-2126-D20A-272014A7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3623E-7A81-1E17-A54D-0DA26701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8" y="353505"/>
            <a:ext cx="11420706" cy="596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7DBD-6B67-2423-5CF6-C69BDB91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B2CD9-A010-349E-167A-E244E1B58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8" y="385098"/>
            <a:ext cx="11441406" cy="59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1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56D6-2BF5-B046-CCCA-EDDFDD4CC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E27F4-C975-65AD-34B4-6A4AE4B3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50" y="367820"/>
            <a:ext cx="10966634" cy="58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87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FE9C4-0D33-0E71-BE83-01F711F2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F28E2-2E55-DF29-94A7-D920D718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5" y="343170"/>
            <a:ext cx="11659213" cy="613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40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D34A-F2D9-6BC8-9198-43CFC039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1DC25-619E-E035-2EB4-EEC0FC27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96" y="418252"/>
            <a:ext cx="11528908" cy="59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1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77" y="914434"/>
            <a:ext cx="3867917" cy="5029196"/>
          </a:xfrm>
        </p:spPr>
        <p:txBody>
          <a:bodyPr anchor="ctr"/>
          <a:lstStyle/>
          <a:p>
            <a:r>
              <a:rPr lang="en-US" dirty="0">
                <a:solidFill>
                  <a:srgbClr val="3366CC"/>
                </a:solidFill>
              </a:rPr>
              <a:t>Dr. Rachaita Dutta</a:t>
            </a:r>
          </a:p>
          <a:p>
            <a:r>
              <a:rPr lang="en-US" dirty="0">
                <a:solidFill>
                  <a:srgbClr val="3366CC"/>
                </a:solidFill>
              </a:rPr>
              <a:t>Assistant professor</a:t>
            </a:r>
          </a:p>
          <a:p>
            <a:r>
              <a:rPr lang="en-US" dirty="0">
                <a:solidFill>
                  <a:srgbClr val="3366CC"/>
                </a:solidFill>
              </a:rPr>
              <a:t>Dept. of </a:t>
            </a:r>
            <a:r>
              <a:rPr lang="en-US" dirty="0" err="1">
                <a:solidFill>
                  <a:srgbClr val="3366CC"/>
                </a:solidFill>
              </a:rPr>
              <a:t>mca</a:t>
            </a:r>
            <a:endParaRPr lang="en-US" dirty="0">
              <a:solidFill>
                <a:srgbClr val="3366CC"/>
              </a:solidFill>
            </a:endParaRPr>
          </a:p>
          <a:p>
            <a:pPr lvl="1"/>
            <a:r>
              <a:rPr lang="en-US" dirty="0">
                <a:solidFill>
                  <a:srgbClr val="3366CC"/>
                </a:solidFill>
              </a:rPr>
              <a:t>9007223301</a:t>
            </a:r>
          </a:p>
          <a:p>
            <a:pPr lvl="1"/>
            <a:r>
              <a:rPr lang="en-US" dirty="0">
                <a:solidFill>
                  <a:srgbClr val="3366CC"/>
                </a:solidFill>
              </a:rPr>
              <a:t>rachaitadutta@my.amrita.edu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DF8A-9501-77B6-ABBA-CFE517BB7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432D0-46EA-816B-2CDF-8C0BB9A8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338328"/>
            <a:ext cx="11292839" cy="61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FA05B-59AD-8F27-0970-193FC378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40415-CE2D-19F1-47F7-6AA2F608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06" y="228600"/>
            <a:ext cx="11274466" cy="631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6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DBCF-B0A5-4B79-9F29-09BB167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920B55-E556-CE46-996D-F470B968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" y="735837"/>
            <a:ext cx="10863072" cy="54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01CEE-94F9-DC81-CAAF-4114C11F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42704A-0CCC-59B8-F8B5-0DE70B24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38328"/>
            <a:ext cx="11439144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5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6AD9F-01FE-5A90-7677-94F8BCAF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2BC30-3DB3-688B-02AA-43774E2B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" y="404968"/>
            <a:ext cx="11594591" cy="60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CCE2B-BA4D-902B-9392-CCA94A97B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BE87D-809D-E72C-CAAD-5016C514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243618"/>
            <a:ext cx="11283696" cy="62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{B98133CB-3674-4F35-B50A-DE48D38308D6}tf11964407_win32</Template>
  <TotalTime>28646</TotalTime>
  <Words>56</Words>
  <Application>Microsoft Office PowerPoint</Application>
  <PresentationFormat>Widescreen</PresentationFormat>
  <Paragraphs>39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Gill Sans Nova Light</vt:lpstr>
      <vt:lpstr>Sagona Book</vt:lpstr>
      <vt:lpstr>Custom</vt:lpstr>
      <vt:lpstr>Vulnerability and Exploit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Rachaita Dutta</dc:creator>
  <cp:lastModifiedBy>Rachaita Dutta</cp:lastModifiedBy>
  <cp:revision>1</cp:revision>
  <dcterms:created xsi:type="dcterms:W3CDTF">2025-07-21T05:05:59Z</dcterms:created>
  <dcterms:modified xsi:type="dcterms:W3CDTF">2025-12-02T17:26:24Z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